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D7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30"/>
    <p:restoredTop sz="94674"/>
  </p:normalViewPr>
  <p:slideViewPr>
    <p:cSldViewPr snapToGrid="0" snapToObjects="1">
      <p:cViewPr varScale="1">
        <p:scale>
          <a:sx n="78" d="100"/>
          <a:sy n="78" d="100"/>
        </p:scale>
        <p:origin x="10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A7E34A-93DD-43DE-9D77-4CCF0B59B739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2BE2F8D-9081-4A3B-ACC5-16D9B1EEDCAE}">
      <dgm:prSet/>
      <dgm:spPr/>
      <dgm:t>
        <a:bodyPr/>
        <a:lstStyle/>
        <a:p>
          <a:r>
            <a:rPr lang="en-US"/>
            <a:t>Configure sever to attach socket.io</a:t>
          </a:r>
        </a:p>
      </dgm:t>
    </dgm:pt>
    <dgm:pt modelId="{876A06D0-EA11-416E-94D6-0A00AA426AE8}" type="parTrans" cxnId="{407CBF37-E738-45FC-9C7B-1F1999DF2184}">
      <dgm:prSet/>
      <dgm:spPr/>
      <dgm:t>
        <a:bodyPr/>
        <a:lstStyle/>
        <a:p>
          <a:endParaRPr lang="en-US"/>
        </a:p>
      </dgm:t>
    </dgm:pt>
    <dgm:pt modelId="{4BABD752-182A-4156-87ED-10311015BBEB}" type="sibTrans" cxnId="{407CBF37-E738-45FC-9C7B-1F1999DF2184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ACE53D04-5C07-40F5-A1E6-81A323EDB563}">
      <dgm:prSet/>
      <dgm:spPr/>
      <dgm:t>
        <a:bodyPr/>
        <a:lstStyle/>
        <a:p>
          <a:r>
            <a:rPr lang="en-US"/>
            <a:t>require('socket.io').listen(server);</a:t>
          </a:r>
        </a:p>
      </dgm:t>
    </dgm:pt>
    <dgm:pt modelId="{51904EF6-9390-4F8C-91F9-F4BA4A351C43}" type="parTrans" cxnId="{E3FD91FC-42B7-43B6-ACD4-4CD17C951AB0}">
      <dgm:prSet/>
      <dgm:spPr/>
      <dgm:t>
        <a:bodyPr/>
        <a:lstStyle/>
        <a:p>
          <a:endParaRPr lang="en-US"/>
        </a:p>
      </dgm:t>
    </dgm:pt>
    <dgm:pt modelId="{99C3D786-A99F-485D-97E2-7EED13822FD0}" type="sibTrans" cxnId="{E3FD91FC-42B7-43B6-ACD4-4CD17C951AB0}">
      <dgm:prSet/>
      <dgm:spPr/>
      <dgm:t>
        <a:bodyPr/>
        <a:lstStyle/>
        <a:p>
          <a:endParaRPr lang="en-US"/>
        </a:p>
      </dgm:t>
    </dgm:pt>
    <dgm:pt modelId="{6BE6BFF2-E34C-462D-AB3D-C7B3B17C9155}">
      <dgm:prSet/>
      <dgm:spPr/>
      <dgm:t>
        <a:bodyPr/>
        <a:lstStyle/>
        <a:p>
          <a:r>
            <a:rPr lang="en-US"/>
            <a:t>Configure clinet side library</a:t>
          </a:r>
        </a:p>
      </dgm:t>
    </dgm:pt>
    <dgm:pt modelId="{839AE41F-C757-47DE-86D1-C7658D93249E}" type="parTrans" cxnId="{D66E96A0-48FF-42D2-AC0E-DFA655556C83}">
      <dgm:prSet/>
      <dgm:spPr/>
      <dgm:t>
        <a:bodyPr/>
        <a:lstStyle/>
        <a:p>
          <a:endParaRPr lang="en-US"/>
        </a:p>
      </dgm:t>
    </dgm:pt>
    <dgm:pt modelId="{F9326E78-2DAC-4D74-B3F3-F9F49C787169}" type="sibTrans" cxnId="{D66E96A0-48FF-42D2-AC0E-DFA655556C83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81923CB9-CB2B-4316-BEB5-A96D05681260}">
      <dgm:prSet/>
      <dgm:spPr/>
      <dgm:t>
        <a:bodyPr/>
        <a:lstStyle/>
        <a:p>
          <a:r>
            <a:rPr lang="en-US"/>
            <a:t>&lt;script src="/socket.io/socket.io.js"&gt;&lt;/script&gt;</a:t>
          </a:r>
        </a:p>
      </dgm:t>
    </dgm:pt>
    <dgm:pt modelId="{470851BF-B93C-4AD2-8D9D-03C2B44D4A72}" type="parTrans" cxnId="{36F58314-C481-4E3B-AF0B-53AE9529D0DB}">
      <dgm:prSet/>
      <dgm:spPr/>
      <dgm:t>
        <a:bodyPr/>
        <a:lstStyle/>
        <a:p>
          <a:endParaRPr lang="en-US"/>
        </a:p>
      </dgm:t>
    </dgm:pt>
    <dgm:pt modelId="{14ACD929-6128-4304-8F49-A2973C2D7645}" type="sibTrans" cxnId="{36F58314-C481-4E3B-AF0B-53AE9529D0DB}">
      <dgm:prSet/>
      <dgm:spPr/>
      <dgm:t>
        <a:bodyPr/>
        <a:lstStyle/>
        <a:p>
          <a:endParaRPr lang="en-US"/>
        </a:p>
      </dgm:t>
    </dgm:pt>
    <dgm:pt modelId="{C35CA7E6-6163-4DF6-9163-45DD16BA190A}">
      <dgm:prSet/>
      <dgm:spPr/>
      <dgm:t>
        <a:bodyPr/>
        <a:lstStyle/>
        <a:p>
          <a:r>
            <a:rPr lang="en-US"/>
            <a:t>Establish handshake</a:t>
          </a:r>
        </a:p>
      </dgm:t>
    </dgm:pt>
    <dgm:pt modelId="{0D7CBE58-503E-4FB5-B1D0-1E13EC574690}" type="parTrans" cxnId="{AFD1C8A6-1546-45CC-9D55-CD5D8E5B5707}">
      <dgm:prSet/>
      <dgm:spPr/>
      <dgm:t>
        <a:bodyPr/>
        <a:lstStyle/>
        <a:p>
          <a:endParaRPr lang="en-US"/>
        </a:p>
      </dgm:t>
    </dgm:pt>
    <dgm:pt modelId="{53473208-E6ED-4CB3-9A5E-EC7F01B83265}" type="sibTrans" cxnId="{AFD1C8A6-1546-45CC-9D55-CD5D8E5B5707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403D8000-57E8-486F-8920-7FDF83C83130}">
      <dgm:prSet/>
      <dgm:spPr/>
      <dgm:t>
        <a:bodyPr/>
        <a:lstStyle/>
        <a:p>
          <a:r>
            <a:rPr lang="en-US"/>
            <a:t>Publish and Subscribe to events</a:t>
          </a:r>
        </a:p>
      </dgm:t>
    </dgm:pt>
    <dgm:pt modelId="{639A34DF-F970-43D1-9782-6870D56016C4}" type="parTrans" cxnId="{EFA7C93C-3985-44C3-A258-2D6FCF358981}">
      <dgm:prSet/>
      <dgm:spPr/>
      <dgm:t>
        <a:bodyPr/>
        <a:lstStyle/>
        <a:p>
          <a:endParaRPr lang="en-US"/>
        </a:p>
      </dgm:t>
    </dgm:pt>
    <dgm:pt modelId="{2903832D-A84B-4CF7-9832-28031588B718}" type="sibTrans" cxnId="{EFA7C93C-3985-44C3-A258-2D6FCF358981}">
      <dgm:prSet/>
      <dgm:spPr/>
      <dgm:t>
        <a:bodyPr/>
        <a:lstStyle/>
        <a:p>
          <a:endParaRPr lang="en-US"/>
        </a:p>
      </dgm:t>
    </dgm:pt>
    <dgm:pt modelId="{9A052DC4-E965-40DE-8AD6-83485B2D5AB0}" type="pres">
      <dgm:prSet presAssocID="{F0A7E34A-93DD-43DE-9D77-4CCF0B59B739}" presName="Name0" presStyleCnt="0">
        <dgm:presLayoutVars>
          <dgm:animLvl val="lvl"/>
          <dgm:resizeHandles val="exact"/>
        </dgm:presLayoutVars>
      </dgm:prSet>
      <dgm:spPr/>
    </dgm:pt>
    <dgm:pt modelId="{8D28E5EE-5320-4023-89CF-BA22D2EEFD20}" type="pres">
      <dgm:prSet presAssocID="{C2BE2F8D-9081-4A3B-ACC5-16D9B1EEDCAE}" presName="compositeNode" presStyleCnt="0">
        <dgm:presLayoutVars>
          <dgm:bulletEnabled val="1"/>
        </dgm:presLayoutVars>
      </dgm:prSet>
      <dgm:spPr/>
    </dgm:pt>
    <dgm:pt modelId="{4FD6F26B-FE47-42BC-8785-436EC3D63A27}" type="pres">
      <dgm:prSet presAssocID="{C2BE2F8D-9081-4A3B-ACC5-16D9B1EEDCAE}" presName="bgRect" presStyleLbl="alignNode1" presStyleIdx="0" presStyleCnt="3"/>
      <dgm:spPr/>
    </dgm:pt>
    <dgm:pt modelId="{F5DF47C3-8F37-465C-9FEB-DC7F308BCF97}" type="pres">
      <dgm:prSet presAssocID="{4BABD752-182A-4156-87ED-10311015BBEB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B8150046-70BC-4236-9910-9E935B36D60E}" type="pres">
      <dgm:prSet presAssocID="{C2BE2F8D-9081-4A3B-ACC5-16D9B1EEDCAE}" presName="nodeRect" presStyleLbl="alignNode1" presStyleIdx="0" presStyleCnt="3">
        <dgm:presLayoutVars>
          <dgm:bulletEnabled val="1"/>
        </dgm:presLayoutVars>
      </dgm:prSet>
      <dgm:spPr/>
    </dgm:pt>
    <dgm:pt modelId="{7569EA07-80B2-443D-BAF2-80999A4E5356}" type="pres">
      <dgm:prSet presAssocID="{4BABD752-182A-4156-87ED-10311015BBEB}" presName="sibTrans" presStyleCnt="0"/>
      <dgm:spPr/>
    </dgm:pt>
    <dgm:pt modelId="{2B624CD0-3653-4744-90FC-B657CAF61272}" type="pres">
      <dgm:prSet presAssocID="{6BE6BFF2-E34C-462D-AB3D-C7B3B17C9155}" presName="compositeNode" presStyleCnt="0">
        <dgm:presLayoutVars>
          <dgm:bulletEnabled val="1"/>
        </dgm:presLayoutVars>
      </dgm:prSet>
      <dgm:spPr/>
    </dgm:pt>
    <dgm:pt modelId="{204ECFDE-B181-4896-9EFC-A771712D5920}" type="pres">
      <dgm:prSet presAssocID="{6BE6BFF2-E34C-462D-AB3D-C7B3B17C9155}" presName="bgRect" presStyleLbl="alignNode1" presStyleIdx="1" presStyleCnt="3"/>
      <dgm:spPr/>
    </dgm:pt>
    <dgm:pt modelId="{27ECFB6D-71AE-454C-A423-1DAC93BE04C0}" type="pres">
      <dgm:prSet presAssocID="{F9326E78-2DAC-4D74-B3F3-F9F49C787169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048860D6-8716-4DD8-83DD-53FC6C30336A}" type="pres">
      <dgm:prSet presAssocID="{6BE6BFF2-E34C-462D-AB3D-C7B3B17C9155}" presName="nodeRect" presStyleLbl="alignNode1" presStyleIdx="1" presStyleCnt="3">
        <dgm:presLayoutVars>
          <dgm:bulletEnabled val="1"/>
        </dgm:presLayoutVars>
      </dgm:prSet>
      <dgm:spPr/>
    </dgm:pt>
    <dgm:pt modelId="{F94A0984-7778-461C-809B-388477709387}" type="pres">
      <dgm:prSet presAssocID="{F9326E78-2DAC-4D74-B3F3-F9F49C787169}" presName="sibTrans" presStyleCnt="0"/>
      <dgm:spPr/>
    </dgm:pt>
    <dgm:pt modelId="{087D684C-4364-4BFA-953C-F3CF8D5E2C01}" type="pres">
      <dgm:prSet presAssocID="{C35CA7E6-6163-4DF6-9163-45DD16BA190A}" presName="compositeNode" presStyleCnt="0">
        <dgm:presLayoutVars>
          <dgm:bulletEnabled val="1"/>
        </dgm:presLayoutVars>
      </dgm:prSet>
      <dgm:spPr/>
    </dgm:pt>
    <dgm:pt modelId="{F9038072-0C7C-4681-91DA-6FDC1CB119E6}" type="pres">
      <dgm:prSet presAssocID="{C35CA7E6-6163-4DF6-9163-45DD16BA190A}" presName="bgRect" presStyleLbl="alignNode1" presStyleIdx="2" presStyleCnt="3"/>
      <dgm:spPr/>
    </dgm:pt>
    <dgm:pt modelId="{4A4B02BD-21A8-41B8-866A-58C8CEFA1385}" type="pres">
      <dgm:prSet presAssocID="{53473208-E6ED-4CB3-9A5E-EC7F01B83265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A54277CB-80BE-4ECA-B8C7-FE95133BE69D}" type="pres">
      <dgm:prSet presAssocID="{C35CA7E6-6163-4DF6-9163-45DD16BA190A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36F58314-C481-4E3B-AF0B-53AE9529D0DB}" srcId="{6BE6BFF2-E34C-462D-AB3D-C7B3B17C9155}" destId="{81923CB9-CB2B-4316-BEB5-A96D05681260}" srcOrd="0" destOrd="0" parTransId="{470851BF-B93C-4AD2-8D9D-03C2B44D4A72}" sibTransId="{14ACD929-6128-4304-8F49-A2973C2D7645}"/>
    <dgm:cxn modelId="{6049DF18-AF0E-41E9-A05D-4F8AED90AED2}" type="presOf" srcId="{F0A7E34A-93DD-43DE-9D77-4CCF0B59B739}" destId="{9A052DC4-E965-40DE-8AD6-83485B2D5AB0}" srcOrd="0" destOrd="0" presId="urn:microsoft.com/office/officeart/2016/7/layout/LinearBlockProcessNumbered"/>
    <dgm:cxn modelId="{AB4E5229-9523-4BF6-97FA-6AC7A5C9F1A8}" type="presOf" srcId="{F9326E78-2DAC-4D74-B3F3-F9F49C787169}" destId="{27ECFB6D-71AE-454C-A423-1DAC93BE04C0}" srcOrd="0" destOrd="0" presId="urn:microsoft.com/office/officeart/2016/7/layout/LinearBlockProcessNumbered"/>
    <dgm:cxn modelId="{407CBF37-E738-45FC-9C7B-1F1999DF2184}" srcId="{F0A7E34A-93DD-43DE-9D77-4CCF0B59B739}" destId="{C2BE2F8D-9081-4A3B-ACC5-16D9B1EEDCAE}" srcOrd="0" destOrd="0" parTransId="{876A06D0-EA11-416E-94D6-0A00AA426AE8}" sibTransId="{4BABD752-182A-4156-87ED-10311015BBEB}"/>
    <dgm:cxn modelId="{11507C3B-60C7-4EDD-B84C-E8554130D125}" type="presOf" srcId="{6BE6BFF2-E34C-462D-AB3D-C7B3B17C9155}" destId="{048860D6-8716-4DD8-83DD-53FC6C30336A}" srcOrd="1" destOrd="0" presId="urn:microsoft.com/office/officeart/2016/7/layout/LinearBlockProcessNumbered"/>
    <dgm:cxn modelId="{EFA7C93C-3985-44C3-A258-2D6FCF358981}" srcId="{C35CA7E6-6163-4DF6-9163-45DD16BA190A}" destId="{403D8000-57E8-486F-8920-7FDF83C83130}" srcOrd="0" destOrd="0" parTransId="{639A34DF-F970-43D1-9782-6870D56016C4}" sibTransId="{2903832D-A84B-4CF7-9832-28031588B718}"/>
    <dgm:cxn modelId="{CD88AF47-85E8-4706-81C8-462ECC60CB69}" type="presOf" srcId="{53473208-E6ED-4CB3-9A5E-EC7F01B83265}" destId="{4A4B02BD-21A8-41B8-866A-58C8CEFA1385}" srcOrd="0" destOrd="0" presId="urn:microsoft.com/office/officeart/2016/7/layout/LinearBlockProcessNumbered"/>
    <dgm:cxn modelId="{B4BE4052-677D-432E-80FE-A7E2EA2CA2C9}" type="presOf" srcId="{C2BE2F8D-9081-4A3B-ACC5-16D9B1EEDCAE}" destId="{B8150046-70BC-4236-9910-9E935B36D60E}" srcOrd="1" destOrd="0" presId="urn:microsoft.com/office/officeart/2016/7/layout/LinearBlockProcessNumbered"/>
    <dgm:cxn modelId="{9BF28793-F944-4CB9-A92E-7424FA513E0E}" type="presOf" srcId="{C35CA7E6-6163-4DF6-9163-45DD16BA190A}" destId="{F9038072-0C7C-4681-91DA-6FDC1CB119E6}" srcOrd="0" destOrd="0" presId="urn:microsoft.com/office/officeart/2016/7/layout/LinearBlockProcessNumbered"/>
    <dgm:cxn modelId="{38460E95-BF05-4AC7-B48E-F2DBFDB94B9D}" type="presOf" srcId="{C2BE2F8D-9081-4A3B-ACC5-16D9B1EEDCAE}" destId="{4FD6F26B-FE47-42BC-8785-436EC3D63A27}" srcOrd="0" destOrd="0" presId="urn:microsoft.com/office/officeart/2016/7/layout/LinearBlockProcessNumbered"/>
    <dgm:cxn modelId="{D66E96A0-48FF-42D2-AC0E-DFA655556C83}" srcId="{F0A7E34A-93DD-43DE-9D77-4CCF0B59B739}" destId="{6BE6BFF2-E34C-462D-AB3D-C7B3B17C9155}" srcOrd="1" destOrd="0" parTransId="{839AE41F-C757-47DE-86D1-C7658D93249E}" sibTransId="{F9326E78-2DAC-4D74-B3F3-F9F49C787169}"/>
    <dgm:cxn modelId="{C94753A2-47F8-4B55-99E2-FECE2B38D5D0}" type="presOf" srcId="{C35CA7E6-6163-4DF6-9163-45DD16BA190A}" destId="{A54277CB-80BE-4ECA-B8C7-FE95133BE69D}" srcOrd="1" destOrd="0" presId="urn:microsoft.com/office/officeart/2016/7/layout/LinearBlockProcessNumbered"/>
    <dgm:cxn modelId="{AFD1C8A6-1546-45CC-9D55-CD5D8E5B5707}" srcId="{F0A7E34A-93DD-43DE-9D77-4CCF0B59B739}" destId="{C35CA7E6-6163-4DF6-9163-45DD16BA190A}" srcOrd="2" destOrd="0" parTransId="{0D7CBE58-503E-4FB5-B1D0-1E13EC574690}" sibTransId="{53473208-E6ED-4CB3-9A5E-EC7F01B83265}"/>
    <dgm:cxn modelId="{5A0AF5CA-6A41-4023-B43D-07C37934B103}" type="presOf" srcId="{403D8000-57E8-486F-8920-7FDF83C83130}" destId="{A54277CB-80BE-4ECA-B8C7-FE95133BE69D}" srcOrd="0" destOrd="1" presId="urn:microsoft.com/office/officeart/2016/7/layout/LinearBlockProcessNumbered"/>
    <dgm:cxn modelId="{DEEF07E1-5416-4B0B-9461-60EFB9609F6D}" type="presOf" srcId="{81923CB9-CB2B-4316-BEB5-A96D05681260}" destId="{048860D6-8716-4DD8-83DD-53FC6C30336A}" srcOrd="0" destOrd="1" presId="urn:microsoft.com/office/officeart/2016/7/layout/LinearBlockProcessNumbered"/>
    <dgm:cxn modelId="{ABE92CE4-2F7D-4B45-B00B-2DDC5052D027}" type="presOf" srcId="{ACE53D04-5C07-40F5-A1E6-81A323EDB563}" destId="{B8150046-70BC-4236-9910-9E935B36D60E}" srcOrd="0" destOrd="1" presId="urn:microsoft.com/office/officeart/2016/7/layout/LinearBlockProcessNumbered"/>
    <dgm:cxn modelId="{097557EA-B782-4F58-9633-72D141DCDAEF}" type="presOf" srcId="{4BABD752-182A-4156-87ED-10311015BBEB}" destId="{F5DF47C3-8F37-465C-9FEB-DC7F308BCF97}" srcOrd="0" destOrd="0" presId="urn:microsoft.com/office/officeart/2016/7/layout/LinearBlockProcessNumbered"/>
    <dgm:cxn modelId="{DA7943EB-A271-47D4-9DDF-29E970E59CA4}" type="presOf" srcId="{6BE6BFF2-E34C-462D-AB3D-C7B3B17C9155}" destId="{204ECFDE-B181-4896-9EFC-A771712D5920}" srcOrd="0" destOrd="0" presId="urn:microsoft.com/office/officeart/2016/7/layout/LinearBlockProcessNumbered"/>
    <dgm:cxn modelId="{E3FD91FC-42B7-43B6-ACD4-4CD17C951AB0}" srcId="{C2BE2F8D-9081-4A3B-ACC5-16D9B1EEDCAE}" destId="{ACE53D04-5C07-40F5-A1E6-81A323EDB563}" srcOrd="0" destOrd="0" parTransId="{51904EF6-9390-4F8C-91F9-F4BA4A351C43}" sibTransId="{99C3D786-A99F-485D-97E2-7EED13822FD0}"/>
    <dgm:cxn modelId="{6644044F-7F2F-4F5F-B4D6-692AF8048250}" type="presParOf" srcId="{9A052DC4-E965-40DE-8AD6-83485B2D5AB0}" destId="{8D28E5EE-5320-4023-89CF-BA22D2EEFD20}" srcOrd="0" destOrd="0" presId="urn:microsoft.com/office/officeart/2016/7/layout/LinearBlockProcessNumbered"/>
    <dgm:cxn modelId="{F0D17EAC-EF80-423A-B73E-C16167B0F711}" type="presParOf" srcId="{8D28E5EE-5320-4023-89CF-BA22D2EEFD20}" destId="{4FD6F26B-FE47-42BC-8785-436EC3D63A27}" srcOrd="0" destOrd="0" presId="urn:microsoft.com/office/officeart/2016/7/layout/LinearBlockProcessNumbered"/>
    <dgm:cxn modelId="{92EE2817-316D-4DBA-9E30-200F46275834}" type="presParOf" srcId="{8D28E5EE-5320-4023-89CF-BA22D2EEFD20}" destId="{F5DF47C3-8F37-465C-9FEB-DC7F308BCF97}" srcOrd="1" destOrd="0" presId="urn:microsoft.com/office/officeart/2016/7/layout/LinearBlockProcessNumbered"/>
    <dgm:cxn modelId="{C7F615BB-009C-480F-8E0A-73F965CB1091}" type="presParOf" srcId="{8D28E5EE-5320-4023-89CF-BA22D2EEFD20}" destId="{B8150046-70BC-4236-9910-9E935B36D60E}" srcOrd="2" destOrd="0" presId="urn:microsoft.com/office/officeart/2016/7/layout/LinearBlockProcessNumbered"/>
    <dgm:cxn modelId="{7AD7C832-C96A-4A1A-803B-33AB21404029}" type="presParOf" srcId="{9A052DC4-E965-40DE-8AD6-83485B2D5AB0}" destId="{7569EA07-80B2-443D-BAF2-80999A4E5356}" srcOrd="1" destOrd="0" presId="urn:microsoft.com/office/officeart/2016/7/layout/LinearBlockProcessNumbered"/>
    <dgm:cxn modelId="{5A61D46D-A5D1-4C15-93CC-B689ED782045}" type="presParOf" srcId="{9A052DC4-E965-40DE-8AD6-83485B2D5AB0}" destId="{2B624CD0-3653-4744-90FC-B657CAF61272}" srcOrd="2" destOrd="0" presId="urn:microsoft.com/office/officeart/2016/7/layout/LinearBlockProcessNumbered"/>
    <dgm:cxn modelId="{B3B9FD59-1A9F-4010-B02D-3E805C348F54}" type="presParOf" srcId="{2B624CD0-3653-4744-90FC-B657CAF61272}" destId="{204ECFDE-B181-4896-9EFC-A771712D5920}" srcOrd="0" destOrd="0" presId="urn:microsoft.com/office/officeart/2016/7/layout/LinearBlockProcessNumbered"/>
    <dgm:cxn modelId="{7F89DB5F-915A-44E0-9B01-E6974F0BE08A}" type="presParOf" srcId="{2B624CD0-3653-4744-90FC-B657CAF61272}" destId="{27ECFB6D-71AE-454C-A423-1DAC93BE04C0}" srcOrd="1" destOrd="0" presId="urn:microsoft.com/office/officeart/2016/7/layout/LinearBlockProcessNumbered"/>
    <dgm:cxn modelId="{03EB19EA-AC17-4089-92BD-0B3B8AC00EFA}" type="presParOf" srcId="{2B624CD0-3653-4744-90FC-B657CAF61272}" destId="{048860D6-8716-4DD8-83DD-53FC6C30336A}" srcOrd="2" destOrd="0" presId="urn:microsoft.com/office/officeart/2016/7/layout/LinearBlockProcessNumbered"/>
    <dgm:cxn modelId="{A8D51446-A9F4-4F3D-8C42-3E84A952CAB5}" type="presParOf" srcId="{9A052DC4-E965-40DE-8AD6-83485B2D5AB0}" destId="{F94A0984-7778-461C-809B-388477709387}" srcOrd="3" destOrd="0" presId="urn:microsoft.com/office/officeart/2016/7/layout/LinearBlockProcessNumbered"/>
    <dgm:cxn modelId="{B79068FA-26B9-495D-AE09-F04A4FB880DC}" type="presParOf" srcId="{9A052DC4-E965-40DE-8AD6-83485B2D5AB0}" destId="{087D684C-4364-4BFA-953C-F3CF8D5E2C01}" srcOrd="4" destOrd="0" presId="urn:microsoft.com/office/officeart/2016/7/layout/LinearBlockProcessNumbered"/>
    <dgm:cxn modelId="{EB0E5120-4192-4260-B792-4DA87280FFE8}" type="presParOf" srcId="{087D684C-4364-4BFA-953C-F3CF8D5E2C01}" destId="{F9038072-0C7C-4681-91DA-6FDC1CB119E6}" srcOrd="0" destOrd="0" presId="urn:microsoft.com/office/officeart/2016/7/layout/LinearBlockProcessNumbered"/>
    <dgm:cxn modelId="{18910AEF-447A-4AA5-A201-559187651B96}" type="presParOf" srcId="{087D684C-4364-4BFA-953C-F3CF8D5E2C01}" destId="{4A4B02BD-21A8-41B8-866A-58C8CEFA1385}" srcOrd="1" destOrd="0" presId="urn:microsoft.com/office/officeart/2016/7/layout/LinearBlockProcessNumbered"/>
    <dgm:cxn modelId="{AF23D279-1826-4FCD-8F68-1DC880798031}" type="presParOf" srcId="{087D684C-4364-4BFA-953C-F3CF8D5E2C01}" destId="{A54277CB-80BE-4ECA-B8C7-FE95133BE69D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D6F26B-FE47-42BC-8785-436EC3D63A27}">
      <dsp:nvSpPr>
        <dsp:cNvPr id="0" name=""/>
        <dsp:cNvSpPr/>
      </dsp:nvSpPr>
      <dsp:spPr>
        <a:xfrm>
          <a:off x="821" y="179348"/>
          <a:ext cx="3327201" cy="399264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Configure sever to attach socket.io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require('socket.io').listen(server);</a:t>
          </a:r>
        </a:p>
      </dsp:txBody>
      <dsp:txXfrm>
        <a:off x="821" y="1776404"/>
        <a:ext cx="3327201" cy="2395585"/>
      </dsp:txXfrm>
    </dsp:sp>
    <dsp:sp modelId="{F5DF47C3-8F37-465C-9FEB-DC7F308BCF97}">
      <dsp:nvSpPr>
        <dsp:cNvPr id="0" name=""/>
        <dsp:cNvSpPr/>
      </dsp:nvSpPr>
      <dsp:spPr>
        <a:xfrm>
          <a:off x="821" y="179348"/>
          <a:ext cx="3327201" cy="159705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21" y="179348"/>
        <a:ext cx="3327201" cy="1597056"/>
      </dsp:txXfrm>
    </dsp:sp>
    <dsp:sp modelId="{204ECFDE-B181-4896-9EFC-A771712D5920}">
      <dsp:nvSpPr>
        <dsp:cNvPr id="0" name=""/>
        <dsp:cNvSpPr/>
      </dsp:nvSpPr>
      <dsp:spPr>
        <a:xfrm>
          <a:off x="3594199" y="179348"/>
          <a:ext cx="3327201" cy="3992641"/>
        </a:xfrm>
        <a:prstGeom prst="rect">
          <a:avLst/>
        </a:prstGeom>
        <a:solidFill>
          <a:schemeClr val="accent5">
            <a:hueOff val="-3676672"/>
            <a:satOff val="-5114"/>
            <a:lumOff val="-1961"/>
            <a:alphaOff val="0"/>
          </a:schemeClr>
        </a:solidFill>
        <a:ln w="12700" cap="flat" cmpd="sng" algn="ctr">
          <a:solidFill>
            <a:schemeClr val="accent5">
              <a:hueOff val="-3676672"/>
              <a:satOff val="-5114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Configure clinet side library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&lt;script src="/socket.io/socket.io.js"&gt;&lt;/script&gt;</a:t>
          </a:r>
        </a:p>
      </dsp:txBody>
      <dsp:txXfrm>
        <a:off x="3594199" y="1776404"/>
        <a:ext cx="3327201" cy="2395585"/>
      </dsp:txXfrm>
    </dsp:sp>
    <dsp:sp modelId="{27ECFB6D-71AE-454C-A423-1DAC93BE04C0}">
      <dsp:nvSpPr>
        <dsp:cNvPr id="0" name=""/>
        <dsp:cNvSpPr/>
      </dsp:nvSpPr>
      <dsp:spPr>
        <a:xfrm>
          <a:off x="3594199" y="179348"/>
          <a:ext cx="3327201" cy="159705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594199" y="179348"/>
        <a:ext cx="3327201" cy="1597056"/>
      </dsp:txXfrm>
    </dsp:sp>
    <dsp:sp modelId="{F9038072-0C7C-4681-91DA-6FDC1CB119E6}">
      <dsp:nvSpPr>
        <dsp:cNvPr id="0" name=""/>
        <dsp:cNvSpPr/>
      </dsp:nvSpPr>
      <dsp:spPr>
        <a:xfrm>
          <a:off x="7187576" y="179348"/>
          <a:ext cx="3327201" cy="3992641"/>
        </a:xfrm>
        <a:prstGeom prst="rect">
          <a:avLst/>
        </a:prstGeom>
        <a:solidFill>
          <a:schemeClr val="accent5">
            <a:hueOff val="-7353344"/>
            <a:satOff val="-10228"/>
            <a:lumOff val="-3922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Establish handshake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Publish and Subscribe to events</a:t>
          </a:r>
        </a:p>
      </dsp:txBody>
      <dsp:txXfrm>
        <a:off x="7187576" y="1776404"/>
        <a:ext cx="3327201" cy="2395585"/>
      </dsp:txXfrm>
    </dsp:sp>
    <dsp:sp modelId="{4A4B02BD-21A8-41B8-866A-58C8CEFA1385}">
      <dsp:nvSpPr>
        <dsp:cNvPr id="0" name=""/>
        <dsp:cNvSpPr/>
      </dsp:nvSpPr>
      <dsp:spPr>
        <a:xfrm>
          <a:off x="7187576" y="179348"/>
          <a:ext cx="3327201" cy="159705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187576" y="179348"/>
        <a:ext cx="3327201" cy="15970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41EB9-7971-5544-BD7F-525B22CFBC36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18C74-732F-8D4D-8F20-8C98075AA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1086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CF534-097E-6546-AAC2-359745A6CD51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3BC3DD-79F8-E74E-8B85-E69445BFDB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94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417438"/>
            <a:ext cx="9144000" cy="2387600"/>
          </a:xfrm>
          <a:ln>
            <a:noFill/>
          </a:ln>
        </p:spPr>
        <p:txBody>
          <a:bodyPr anchor="b">
            <a:normAutofit/>
          </a:bodyPr>
          <a:lstStyle>
            <a:lvl1pPr algn="ctr">
              <a:defRPr sz="8000" b="0"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This is a sample Text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3814354"/>
            <a:ext cx="12192000" cy="3043646"/>
          </a:xfrm>
          <a:prstGeom prst="rect">
            <a:avLst/>
          </a:prstGeom>
          <a:solidFill>
            <a:srgbClr val="50D7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9319" y="230188"/>
            <a:ext cx="1694248" cy="61840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15867"/>
            <a:ext cx="9144000" cy="1655762"/>
          </a:xfrm>
          <a:ln>
            <a:noFill/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71825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989" y="793725"/>
            <a:ext cx="9934963" cy="1320299"/>
          </a:xfrm>
        </p:spPr>
        <p:txBody>
          <a:bodyPr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5989" y="2264491"/>
            <a:ext cx="9934963" cy="3895501"/>
          </a:xfrm>
        </p:spPr>
        <p:txBody>
          <a:bodyPr vert="eaVert"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0121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36180" y="365125"/>
            <a:ext cx="2628900" cy="5811838"/>
          </a:xfrm>
        </p:spPr>
        <p:txBody>
          <a:bodyPr vert="eaVert"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545580" cy="5811838"/>
          </a:xfrm>
        </p:spPr>
        <p:txBody>
          <a:bodyPr vert="eaVert"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989" y="730602"/>
            <a:ext cx="9934963" cy="1320299"/>
          </a:xfrm>
        </p:spPr>
        <p:txBody>
          <a:bodyPr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989" y="2201368"/>
            <a:ext cx="9934963" cy="3895501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1507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4049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2846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4355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989" y="848589"/>
            <a:ext cx="10587811" cy="1320299"/>
          </a:xfrm>
        </p:spPr>
        <p:txBody>
          <a:bodyPr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5543" y="2338251"/>
            <a:ext cx="5214257" cy="3592286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9543" y="2338251"/>
            <a:ext cx="5214257" cy="3592286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7700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827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06675"/>
            <a:ext cx="5157787" cy="3684588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827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606675"/>
            <a:ext cx="5183188" cy="3684588"/>
          </a:xfrm>
        </p:spPr>
        <p:txBody>
          <a:bodyPr/>
          <a:lstStyle>
            <a:lvl1pPr>
              <a:buClr>
                <a:srgbClr val="50D7C8"/>
              </a:buClr>
              <a:defRPr/>
            </a:lvl1pPr>
            <a:lvl2pPr>
              <a:buClr>
                <a:srgbClr val="50D7C8"/>
              </a:buClr>
              <a:defRPr/>
            </a:lvl2pPr>
            <a:lvl3pPr>
              <a:buClr>
                <a:srgbClr val="50D7C8"/>
              </a:buClr>
              <a:defRPr/>
            </a:lvl3pPr>
            <a:lvl4pPr>
              <a:buClr>
                <a:srgbClr val="50D7C8"/>
              </a:buClr>
              <a:defRPr/>
            </a:lvl4pPr>
            <a:lvl5pPr>
              <a:buClr>
                <a:srgbClr val="50D7C8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8243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solidFill>
          <a:srgbClr val="50D7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989" y="2579066"/>
            <a:ext cx="9934963" cy="1320299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9296" y="261782"/>
            <a:ext cx="1491928" cy="55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60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577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buClr>
                <a:srgbClr val="50D7C8"/>
              </a:buClr>
              <a:defRPr sz="3200"/>
            </a:lvl1pPr>
            <a:lvl2pPr>
              <a:buClr>
                <a:srgbClr val="50D7C8"/>
              </a:buClr>
              <a:defRPr sz="2800"/>
            </a:lvl2pPr>
            <a:lvl3pPr>
              <a:buClr>
                <a:srgbClr val="50D7C8"/>
              </a:buClr>
              <a:defRPr sz="2400"/>
            </a:lvl3pPr>
            <a:lvl4pPr>
              <a:buClr>
                <a:srgbClr val="50D7C8"/>
              </a:buClr>
              <a:defRPr sz="2000"/>
            </a:lvl4pPr>
            <a:lvl5pPr>
              <a:buClr>
                <a:srgbClr val="50D7C8"/>
              </a:buCl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1399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50D7C8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4628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5989" y="848589"/>
            <a:ext cx="9934963" cy="13202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989" y="2319355"/>
            <a:ext cx="9934963" cy="3895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391564"/>
            <a:ext cx="12192000" cy="466435"/>
          </a:xfrm>
          <a:prstGeom prst="rect">
            <a:avLst/>
          </a:prstGeom>
          <a:solidFill>
            <a:srgbClr val="50D7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9319" y="230188"/>
            <a:ext cx="1694248" cy="61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82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50D7C8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baumsworld.com/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Module 11</a:t>
            </a:r>
            <a:br>
              <a:rPr lang="en-US" dirty="0"/>
            </a:br>
            <a:r>
              <a:rPr lang="en-US" dirty="0"/>
              <a:t>Realtime programming with socket.io</a:t>
            </a:r>
          </a:p>
        </p:txBody>
      </p:sp>
    </p:spTree>
    <p:extLst>
      <p:ext uri="{BB962C8B-B14F-4D97-AF65-F5344CB8AC3E}">
        <p14:creationId xmlns:p14="http://schemas.microsoft.com/office/powerpoint/2010/main" val="293341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B6FC1-CAF0-4727-A884-DF67AB877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989" y="730602"/>
            <a:ext cx="9934963" cy="1320299"/>
          </a:xfrm>
        </p:spPr>
        <p:txBody>
          <a:bodyPr/>
          <a:lstStyle/>
          <a:p>
            <a:r>
              <a:rPr lang="en-US" b="1" dirty="0"/>
              <a:t>Real time with Websocket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BAFD6-6D76-4A64-9177-61F5FBDDC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Websocket</a:t>
            </a:r>
            <a:r>
              <a:rPr lang="en-US" dirty="0"/>
              <a:t> is a protocol providing full-duplex communication channels over a single TCP connection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569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210EA-53E7-468F-BBF0-5D039D51F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socket.io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CB5C5-2E23-4F9D-9494-9C9302DB74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300" dirty="0"/>
              <a:t>A JavaScript library for </a:t>
            </a:r>
            <a:r>
              <a:rPr lang="en-US" sz="3300" dirty="0" err="1"/>
              <a:t>realtime</a:t>
            </a:r>
            <a:r>
              <a:rPr lang="en-US" sz="3300" dirty="0"/>
              <a:t> web applications.</a:t>
            </a:r>
          </a:p>
          <a:p>
            <a:r>
              <a:rPr lang="en-US" sz="3300" dirty="0"/>
              <a:t>Enables </a:t>
            </a:r>
            <a:r>
              <a:rPr lang="en-US" sz="3300" dirty="0" err="1"/>
              <a:t>realtime</a:t>
            </a:r>
            <a:r>
              <a:rPr lang="en-US" sz="3300" dirty="0"/>
              <a:t>, bi-directional communication between web clients and servers. </a:t>
            </a:r>
          </a:p>
          <a:p>
            <a:r>
              <a:rPr lang="en-US" sz="3300" dirty="0"/>
              <a:t>It has two parts: </a:t>
            </a:r>
          </a:p>
          <a:p>
            <a:pPr lvl="1"/>
            <a:r>
              <a:rPr lang="en-US" sz="3300" dirty="0"/>
              <a:t>a client-side library that runs in the browser</a:t>
            </a:r>
          </a:p>
          <a:p>
            <a:pPr lvl="1"/>
            <a:r>
              <a:rPr lang="en-US" sz="3300" dirty="0"/>
              <a:t>server-side library for node.js. </a:t>
            </a:r>
          </a:p>
          <a:p>
            <a:r>
              <a:rPr lang="en-US" sz="3300" dirty="0"/>
              <a:t>Like node.js, it is event-driven.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2F56C7-EABF-4F99-98E8-8B4383C348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dirty="0"/>
              <a:t>Socket.io uses engine.io</a:t>
            </a:r>
          </a:p>
          <a:p>
            <a:r>
              <a:rPr lang="en-US" dirty="0"/>
              <a:t>Engine.io uses </a:t>
            </a:r>
            <a:r>
              <a:rPr lang="en-US" dirty="0" err="1"/>
              <a:t>websockets</a:t>
            </a:r>
            <a:endParaRPr lang="en-US" dirty="0"/>
          </a:p>
          <a:p>
            <a:pPr lvl="1"/>
            <a:r>
              <a:rPr lang="en-US" sz="2800" dirty="0"/>
              <a:t>Provides the foundation of a bidirectional connection between client and server</a:t>
            </a:r>
          </a:p>
          <a:p>
            <a:pPr lvl="1"/>
            <a:r>
              <a:rPr lang="en-US" sz="2800" dirty="0"/>
              <a:t>Implementation of transport-based cross-browser/cross-device bi-directional communication layer</a:t>
            </a:r>
          </a:p>
        </p:txBody>
      </p:sp>
    </p:spTree>
    <p:extLst>
      <p:ext uri="{BB962C8B-B14F-4D97-AF65-F5344CB8AC3E}">
        <p14:creationId xmlns:p14="http://schemas.microsoft.com/office/powerpoint/2010/main" val="164838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9313F-3F81-4262-9EFF-7B040A5D2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socket.io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17FED-9897-4540-BEFC-F9499432BA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Easy to use</a:t>
            </a:r>
          </a:p>
          <a:p>
            <a:r>
              <a:rPr lang="en-US" dirty="0"/>
              <a:t>Simplified API – </a:t>
            </a:r>
            <a:r>
              <a:rPr lang="en-US" dirty="0" err="1"/>
              <a:t>warpper</a:t>
            </a:r>
            <a:r>
              <a:rPr lang="en-US" dirty="0"/>
              <a:t> around </a:t>
            </a:r>
            <a:r>
              <a:rPr lang="en-US" dirty="0" err="1"/>
              <a:t>websockets</a:t>
            </a:r>
            <a:r>
              <a:rPr lang="en-US" dirty="0"/>
              <a:t> functionality</a:t>
            </a:r>
          </a:p>
          <a:p>
            <a:r>
              <a:rPr lang="en-US" dirty="0"/>
              <a:t>Low Latency</a:t>
            </a:r>
          </a:p>
          <a:p>
            <a:r>
              <a:rPr lang="en-US" dirty="0"/>
              <a:t>Old browsers fallback 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67BE9C-CB3F-4939-9286-5700A44AE9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AJAX Long polling – when </a:t>
            </a:r>
            <a:r>
              <a:rPr lang="en-US" dirty="0" err="1"/>
              <a:t>websockets</a:t>
            </a:r>
            <a:r>
              <a:rPr lang="en-US" dirty="0"/>
              <a:t> disabled</a:t>
            </a:r>
          </a:p>
          <a:p>
            <a:r>
              <a:rPr lang="en-US" dirty="0"/>
              <a:t>Scaling</a:t>
            </a:r>
          </a:p>
          <a:p>
            <a:r>
              <a:rPr lang="en-US" dirty="0"/>
              <a:t>Cross-browser support</a:t>
            </a:r>
          </a:p>
        </p:txBody>
      </p:sp>
    </p:spTree>
    <p:extLst>
      <p:ext uri="{BB962C8B-B14F-4D97-AF65-F5344CB8AC3E}">
        <p14:creationId xmlns:p14="http://schemas.microsoft.com/office/powerpoint/2010/main" val="3909881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E6E7FA-A325-436E-8574-8F7C88BDD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Setup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A80607-5114-48A7-BE51-CCDE62C6B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600" dirty="0"/>
              <a:t>npm install </a:t>
            </a:r>
            <a:r>
              <a:rPr lang="en-US" sz="6600" b="1" dirty="0">
                <a:solidFill>
                  <a:srgbClr val="00B0F0"/>
                </a:solidFill>
              </a:rPr>
              <a:t>socket.io </a:t>
            </a:r>
            <a:r>
              <a:rPr lang="en-US" sz="6600" dirty="0"/>
              <a:t>--save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92704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0FAFD-46EC-4B21-ACD0-6BC751E0F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Workflow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50580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8675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3D10A-D931-4928-973E-A777ADD19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FDBF8-8578-46E8-9FF7-E0CA1C1BC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request and response</a:t>
            </a:r>
          </a:p>
          <a:p>
            <a:r>
              <a:rPr lang="en-US" dirty="0"/>
              <a:t>Understanding duplex communication</a:t>
            </a:r>
          </a:p>
          <a:p>
            <a:r>
              <a:rPr lang="en-US" dirty="0"/>
              <a:t>What is web socket </a:t>
            </a:r>
          </a:p>
          <a:p>
            <a:r>
              <a:rPr lang="en-US" dirty="0"/>
              <a:t>What is socket.io</a:t>
            </a:r>
          </a:p>
          <a:p>
            <a:r>
              <a:rPr lang="en-US" dirty="0"/>
              <a:t>Alternatives to real time updates</a:t>
            </a:r>
          </a:p>
        </p:txBody>
      </p:sp>
    </p:spTree>
    <p:extLst>
      <p:ext uri="{BB962C8B-B14F-4D97-AF65-F5344CB8AC3E}">
        <p14:creationId xmlns:p14="http://schemas.microsoft.com/office/powerpoint/2010/main" val="1798194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34F24-82D6-4C3A-B2A9-5DEA9252A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Request response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2D42E4-7897-4A5D-AACD-DFFEE655A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970" y="2505332"/>
            <a:ext cx="69850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25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51D61-483D-4209-97C5-50DFF58FA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Half duplex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D9E1F5-8A01-43A9-BA18-11D0AFE58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287" y="2050901"/>
            <a:ext cx="6182365" cy="409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377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7F02E-F9B5-4F89-BEA4-9ABF11E6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Half duplex http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462E2-C4A3-4EC2-BCED-008478D9FB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 a </a:t>
            </a:r>
            <a:r>
              <a:rPr lang="en-US" b="1" dirty="0"/>
              <a:t>half</a:t>
            </a:r>
            <a:r>
              <a:rPr lang="en-US" dirty="0"/>
              <a:t>-</a:t>
            </a:r>
            <a:r>
              <a:rPr lang="en-US" b="1" dirty="0"/>
              <a:t>duplex</a:t>
            </a:r>
            <a:r>
              <a:rPr lang="en-US" dirty="0"/>
              <a:t> system, there are still two clearly defined paths/channels, and each party can </a:t>
            </a:r>
            <a:r>
              <a:rPr lang="en-US" b="1" dirty="0"/>
              <a:t>communicate</a:t>
            </a:r>
            <a:r>
              <a:rPr lang="en-US" dirty="0"/>
              <a:t> to the other but not simultaneously; the </a:t>
            </a:r>
            <a:r>
              <a:rPr lang="en-US" b="1" dirty="0"/>
              <a:t>communication</a:t>
            </a:r>
            <a:r>
              <a:rPr lang="en-US" dirty="0"/>
              <a:t> is one direction at a time.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DC10AA-E076-4314-B70A-7F8C45EF9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2583" y="2168888"/>
            <a:ext cx="4641489" cy="348111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EC86F91-1970-46E7-999A-DF6DC69125AD}"/>
              </a:ext>
            </a:extLst>
          </p:cNvPr>
          <p:cNvSpPr/>
          <p:nvPr/>
        </p:nvSpPr>
        <p:spPr>
          <a:xfrm>
            <a:off x="6096000" y="5948387"/>
            <a:ext cx="58324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https://en.wikipedia.org/wiki/Duplex_(telecommunications)</a:t>
            </a:r>
          </a:p>
        </p:txBody>
      </p:sp>
    </p:spTree>
    <p:extLst>
      <p:ext uri="{BB962C8B-B14F-4D97-AF65-F5344CB8AC3E}">
        <p14:creationId xmlns:p14="http://schemas.microsoft.com/office/powerpoint/2010/main" val="1608026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54B2-A8C2-4E59-AB1B-DA5C8254C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Full duplex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406AFEB0-4837-4B54-8DFC-1A1F2EA59A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745" y="1874517"/>
            <a:ext cx="10610858" cy="424434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D51EE32-4F7F-4971-836F-9352B6DCF597}"/>
              </a:ext>
            </a:extLst>
          </p:cNvPr>
          <p:cNvSpPr/>
          <p:nvPr/>
        </p:nvSpPr>
        <p:spPr>
          <a:xfrm>
            <a:off x="5048906" y="6328728"/>
            <a:ext cx="26085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7D7D7D"/>
                </a:solidFill>
                <a:latin typeface="arial" charset="0"/>
                <a:hlinkClick r:id="rId3"/>
              </a:rPr>
              <a:t>www.ebaumsworld.com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48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EB180-9C2C-4722-94E3-0F2079B0D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Full duplex websocket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6C767-74BD-4969-99DD-CF80E6487A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 a </a:t>
            </a:r>
            <a:r>
              <a:rPr lang="en-US" b="1" dirty="0"/>
              <a:t>full duplex</a:t>
            </a:r>
            <a:r>
              <a:rPr lang="en-US" dirty="0"/>
              <a:t> system, both parties can communicate with each other simultaneously.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18054C-584A-48A7-9B99-AFB44133B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908" y="2338251"/>
            <a:ext cx="4303998" cy="369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876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F486C-6C75-4362-BC0B-F7D0BA781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Real time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1024A19-6888-47D8-8D64-A59A24750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020" y="2050901"/>
            <a:ext cx="82169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600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D7DAB-9B32-4646-8B4A-EA129BA8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[near] real time with http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CB1BA-A054-4CE2-8E64-A4312AA97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Polling</a:t>
            </a:r>
          </a:p>
          <a:p>
            <a:r>
              <a:rPr lang="en-US" dirty="0"/>
              <a:t>Streaming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62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200</Words>
  <Application>Microsoft Office PowerPoint</Application>
  <PresentationFormat>Widescreen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Arial</vt:lpstr>
      <vt:lpstr>Calibri</vt:lpstr>
      <vt:lpstr>Office Theme</vt:lpstr>
      <vt:lpstr>Module 11 Realtime programming with socket.io</vt:lpstr>
      <vt:lpstr>Outline</vt:lpstr>
      <vt:lpstr>Request response</vt:lpstr>
      <vt:lpstr>Half duplex</vt:lpstr>
      <vt:lpstr>Half duplex http</vt:lpstr>
      <vt:lpstr>Full duplex</vt:lpstr>
      <vt:lpstr>Full duplex websocket</vt:lpstr>
      <vt:lpstr>What is Real time</vt:lpstr>
      <vt:lpstr>[near] real time with http</vt:lpstr>
      <vt:lpstr>Real time with Websocket</vt:lpstr>
      <vt:lpstr>what is socket.io</vt:lpstr>
      <vt:lpstr>Why socket.io</vt:lpstr>
      <vt:lpstr>Setup</vt:lpstr>
      <vt:lpstr>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live khtech</dc:creator>
  <cp:lastModifiedBy>Bala Krishna Ragala</cp:lastModifiedBy>
  <cp:revision>21</cp:revision>
  <dcterms:created xsi:type="dcterms:W3CDTF">2017-07-19T09:06:38Z</dcterms:created>
  <dcterms:modified xsi:type="dcterms:W3CDTF">2017-07-26T08:01:33Z</dcterms:modified>
</cp:coreProperties>
</file>

<file path=docProps/thumbnail.jpeg>
</file>